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6" r:id="rId4"/>
    <p:sldId id="267" r:id="rId5"/>
    <p:sldId id="268" r:id="rId6"/>
    <p:sldId id="265" r:id="rId7"/>
    <p:sldId id="258" r:id="rId8"/>
    <p:sldId id="259" r:id="rId9"/>
    <p:sldId id="269" r:id="rId10"/>
    <p:sldId id="270" r:id="rId11"/>
    <p:sldId id="260" r:id="rId12"/>
    <p:sldId id="261" r:id="rId13"/>
    <p:sldId id="262" r:id="rId14"/>
    <p:sldId id="263" r:id="rId15"/>
    <p:sldId id="264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jpe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5/13/2019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7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WeShare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smtClean="0"/>
              <a:t>Social Service &amp; Public Awareness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64759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Admin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7526" y="2243527"/>
            <a:ext cx="10256948" cy="4198512"/>
          </a:xfrm>
        </p:spPr>
        <p:txBody>
          <a:bodyPr/>
          <a:lstStyle/>
          <a:p>
            <a:pPr marL="0" indent="0">
              <a:buNone/>
            </a:pP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1403797" y="3760631"/>
            <a:ext cx="1481071" cy="631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Admin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3284113" y="3077811"/>
            <a:ext cx="1519707" cy="5924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Registeration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3284113" y="4101921"/>
            <a:ext cx="1558343" cy="631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Login</a:t>
            </a:r>
            <a:endParaRPr lang="en-IN" dirty="0"/>
          </a:p>
        </p:txBody>
      </p:sp>
      <p:sp>
        <p:nvSpPr>
          <p:cNvPr id="7" name="Rectangle 6"/>
          <p:cNvSpPr/>
          <p:nvPr/>
        </p:nvSpPr>
        <p:spPr>
          <a:xfrm>
            <a:off x="5125792" y="2556931"/>
            <a:ext cx="1468191" cy="7014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Banking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5119886" y="4001989"/>
            <a:ext cx="1455313" cy="6055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User</a:t>
            </a:r>
          </a:p>
          <a:p>
            <a:pPr algn="ctr"/>
            <a:r>
              <a:rPr lang="en-IN" dirty="0" smtClean="0"/>
              <a:t> Management</a:t>
            </a:r>
            <a:endParaRPr lang="en-IN" dirty="0"/>
          </a:p>
        </p:txBody>
      </p:sp>
      <p:sp>
        <p:nvSpPr>
          <p:cNvPr id="9" name="Rectangle 8"/>
          <p:cNvSpPr/>
          <p:nvPr/>
        </p:nvSpPr>
        <p:spPr>
          <a:xfrm>
            <a:off x="5138670" y="5293216"/>
            <a:ext cx="1468191" cy="5569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Activity </a:t>
            </a:r>
          </a:p>
          <a:p>
            <a:pPr algn="ctr"/>
            <a:r>
              <a:rPr lang="en-IN" dirty="0" smtClean="0"/>
              <a:t>Management</a:t>
            </a:r>
            <a:endParaRPr lang="en-IN" dirty="0"/>
          </a:p>
        </p:txBody>
      </p:sp>
      <p:cxnSp>
        <p:nvCxnSpPr>
          <p:cNvPr id="11" name="Straight Arrow Connector 10"/>
          <p:cNvCxnSpPr>
            <a:stCxn id="4" idx="3"/>
          </p:cNvCxnSpPr>
          <p:nvPr/>
        </p:nvCxnSpPr>
        <p:spPr>
          <a:xfrm flipV="1">
            <a:off x="2884868" y="3425780"/>
            <a:ext cx="399245" cy="650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2884868" y="4101921"/>
            <a:ext cx="399245" cy="4056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4842456" y="3052054"/>
            <a:ext cx="283336" cy="14557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842456" y="4507606"/>
            <a:ext cx="283336" cy="7856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4842456" y="4362718"/>
            <a:ext cx="277430" cy="289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7147775" y="2556930"/>
            <a:ext cx="1738648" cy="4021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Add </a:t>
            </a:r>
            <a:r>
              <a:rPr lang="en-IN" dirty="0" err="1" smtClean="0"/>
              <a:t>BAnk</a:t>
            </a:r>
            <a:endParaRPr lang="en-IN" dirty="0"/>
          </a:p>
        </p:txBody>
      </p:sp>
      <p:sp>
        <p:nvSpPr>
          <p:cNvPr id="21" name="Rectangle 20"/>
          <p:cNvSpPr/>
          <p:nvPr/>
        </p:nvSpPr>
        <p:spPr>
          <a:xfrm>
            <a:off x="7147775" y="3077811"/>
            <a:ext cx="1738648" cy="45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Add Branch</a:t>
            </a:r>
            <a:endParaRPr lang="en-IN" dirty="0"/>
          </a:p>
        </p:txBody>
      </p:sp>
      <p:sp>
        <p:nvSpPr>
          <p:cNvPr id="22" name="Rectangle 21"/>
          <p:cNvSpPr/>
          <p:nvPr/>
        </p:nvSpPr>
        <p:spPr>
          <a:xfrm>
            <a:off x="7147775" y="3670240"/>
            <a:ext cx="1738648" cy="4316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Add Account</a:t>
            </a:r>
            <a:endParaRPr lang="en-IN" dirty="0"/>
          </a:p>
        </p:txBody>
      </p:sp>
      <p:cxnSp>
        <p:nvCxnSpPr>
          <p:cNvPr id="24" name="Straight Arrow Connector 23"/>
          <p:cNvCxnSpPr>
            <a:endCxn id="20" idx="1"/>
          </p:cNvCxnSpPr>
          <p:nvPr/>
        </p:nvCxnSpPr>
        <p:spPr>
          <a:xfrm flipV="1">
            <a:off x="6606861" y="2757985"/>
            <a:ext cx="540914" cy="2010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6606861" y="2959039"/>
            <a:ext cx="540914" cy="975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6606861" y="2959039"/>
            <a:ext cx="540914" cy="2993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7147774" y="4243350"/>
            <a:ext cx="1983345" cy="5356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Approve/Reject Visitor</a:t>
            </a:r>
            <a:endParaRPr lang="en-IN" dirty="0"/>
          </a:p>
        </p:txBody>
      </p:sp>
      <p:cxnSp>
        <p:nvCxnSpPr>
          <p:cNvPr id="32" name="Straight Arrow Connector 31"/>
          <p:cNvCxnSpPr>
            <a:stCxn id="8" idx="3"/>
          </p:cNvCxnSpPr>
          <p:nvPr/>
        </p:nvCxnSpPr>
        <p:spPr>
          <a:xfrm>
            <a:off x="6575199" y="4304763"/>
            <a:ext cx="572576" cy="1541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7147775" y="5967388"/>
            <a:ext cx="1983344" cy="370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Approve /Reject donations</a:t>
            </a:r>
            <a:endParaRPr lang="en-IN" dirty="0"/>
          </a:p>
        </p:txBody>
      </p:sp>
      <p:sp>
        <p:nvSpPr>
          <p:cNvPr id="34" name="Rectangle 33"/>
          <p:cNvSpPr/>
          <p:nvPr/>
        </p:nvSpPr>
        <p:spPr>
          <a:xfrm>
            <a:off x="7186943" y="4844752"/>
            <a:ext cx="1944177" cy="537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Approve/Reject Organization</a:t>
            </a:r>
            <a:endParaRPr lang="en-IN" dirty="0"/>
          </a:p>
        </p:txBody>
      </p:sp>
      <p:sp>
        <p:nvSpPr>
          <p:cNvPr id="35" name="Rectangle 34"/>
          <p:cNvSpPr/>
          <p:nvPr/>
        </p:nvSpPr>
        <p:spPr>
          <a:xfrm>
            <a:off x="7147775" y="5447645"/>
            <a:ext cx="1983346" cy="4697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Approve/Reject Request</a:t>
            </a:r>
            <a:endParaRPr lang="en-IN" dirty="0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575199" y="4448653"/>
            <a:ext cx="572576" cy="6117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6606861" y="5568892"/>
            <a:ext cx="540914" cy="926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6632884" y="5622943"/>
            <a:ext cx="528036" cy="6472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9994006" y="4076164"/>
            <a:ext cx="1262130" cy="6568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Logout</a:t>
            </a:r>
            <a:endParaRPr lang="en-IN" dirty="0"/>
          </a:p>
        </p:txBody>
      </p:sp>
      <p:cxnSp>
        <p:nvCxnSpPr>
          <p:cNvPr id="49" name="Straight Arrow Connector 48"/>
          <p:cNvCxnSpPr/>
          <p:nvPr/>
        </p:nvCxnSpPr>
        <p:spPr>
          <a:xfrm>
            <a:off x="8905207" y="3934139"/>
            <a:ext cx="1088799" cy="4086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8905207" y="2757984"/>
            <a:ext cx="1088799" cy="14553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endCxn id="42" idx="1"/>
          </p:cNvCxnSpPr>
          <p:nvPr/>
        </p:nvCxnSpPr>
        <p:spPr>
          <a:xfrm flipV="1">
            <a:off x="9131119" y="4404575"/>
            <a:ext cx="862887" cy="6558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33" idx="3"/>
          </p:cNvCxnSpPr>
          <p:nvPr/>
        </p:nvCxnSpPr>
        <p:spPr>
          <a:xfrm flipV="1">
            <a:off x="9131119" y="4588404"/>
            <a:ext cx="862887" cy="15642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endCxn id="42" idx="1"/>
          </p:cNvCxnSpPr>
          <p:nvPr/>
        </p:nvCxnSpPr>
        <p:spPr>
          <a:xfrm flipV="1">
            <a:off x="9169758" y="4404575"/>
            <a:ext cx="824248" cy="12569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V="1">
            <a:off x="9131119" y="4388665"/>
            <a:ext cx="862887" cy="1090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8905207" y="3291544"/>
            <a:ext cx="1088799" cy="9836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2012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User Stories</a:t>
            </a:r>
            <a:endParaRPr lang="en-IN" dirty="0"/>
          </a:p>
        </p:txBody>
      </p:sp>
      <p:graphicFrame>
        <p:nvGraphicFramePr>
          <p:cNvPr id="6" name="Content Placeholder 5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325927"/>
              </p:ext>
            </p:extLst>
          </p:nvPr>
        </p:nvGraphicFramePr>
        <p:xfrm>
          <a:off x="4265613" y="3040063"/>
          <a:ext cx="3657600" cy="2351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Worksheet" r:id="rId3" imgW="12163534" imgH="7820100" progId="Excel.OpenDocumentSpreadsheet.12">
                  <p:embed/>
                </p:oleObj>
              </mc:Choice>
              <mc:Fallback>
                <p:oleObj name="Worksheet" r:id="rId3" imgW="12163534" imgH="7820100" progId="Excel.OpenDocumentSpread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265613" y="3040063"/>
                        <a:ext cx="3657600" cy="23510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05951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Data Flow Diagram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1499885"/>
              </p:ext>
            </p:extLst>
          </p:nvPr>
        </p:nvGraphicFramePr>
        <p:xfrm>
          <a:off x="4922838" y="2557463"/>
          <a:ext cx="2344737" cy="331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Acrobat Document" r:id="rId3" imgW="5667037" imgH="8019948" progId="AcroExch.Document.11">
                  <p:embed/>
                </p:oleObj>
              </mc:Choice>
              <mc:Fallback>
                <p:oleObj name="Acrobat Document" r:id="rId3" imgW="5667037" imgH="8019948" progId="AcroExch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22838" y="2557463"/>
                        <a:ext cx="2344737" cy="331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71936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Test Cases</a:t>
            </a:r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1488921"/>
              </p:ext>
            </p:extLst>
          </p:nvPr>
        </p:nvGraphicFramePr>
        <p:xfrm>
          <a:off x="3387725" y="2557463"/>
          <a:ext cx="5414963" cy="331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Worksheet" r:id="rId3" imgW="12715752" imgH="7791442" progId="Excel.Sheet.12">
                  <p:embed/>
                </p:oleObj>
              </mc:Choice>
              <mc:Fallback>
                <p:oleObj name="Worksheet" r:id="rId3" imgW="12715752" imgH="779144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87725" y="2557463"/>
                        <a:ext cx="5414963" cy="331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02049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UI Design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6233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8986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Abstract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Social Service serves as a constant reminder that we should do well &amp; share that we have with those who are under-privileged. </a:t>
            </a:r>
          </a:p>
          <a:p>
            <a:r>
              <a:rPr lang="en-IN" dirty="0" smtClean="0"/>
              <a:t>WeShare is a website run by a group of Organizations and peoples, aiming to promote public awareness and community involvement among individuals. </a:t>
            </a:r>
          </a:p>
          <a:p>
            <a:r>
              <a:rPr lang="en-IN" dirty="0" smtClean="0"/>
              <a:t>The aim of my website is to coordinate individuals &amp; organizations to help poor students with their studies, to help poor in healthcare, to help unemployed persons in finding jobs etc.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56683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Existing System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There is actually no platform for performing almost all kind of social services in a single platform</a:t>
            </a:r>
          </a:p>
          <a:p>
            <a:r>
              <a:rPr lang="en-IN" dirty="0" smtClean="0"/>
              <a:t>Usually, the one(poor) who need some requests are send their requests to a person/organization. Or the requests are shared to a group by means of mouth-to-mouth as well as social medias.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26781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Scope of the Project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Since there is not a single platform to perform Social Services, the scope of the project is high.</a:t>
            </a:r>
          </a:p>
          <a:p>
            <a:r>
              <a:rPr lang="en-IN" dirty="0" smtClean="0"/>
              <a:t>If there is a platform to perform all kind of social activities together, the one who need the request can access it through few clicks.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52909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Configuration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Front-End		: C#, HTML, CSS, JavaScript</a:t>
            </a:r>
          </a:p>
          <a:p>
            <a:r>
              <a:rPr lang="en-IN" dirty="0" smtClean="0"/>
              <a:t>Back-End		:SQL </a:t>
            </a:r>
          </a:p>
          <a:p>
            <a:r>
              <a:rPr lang="en-IN" dirty="0" smtClean="0"/>
              <a:t>Framework		:ASP.NET</a:t>
            </a:r>
          </a:p>
          <a:p>
            <a:r>
              <a:rPr lang="en-IN" dirty="0" smtClean="0"/>
              <a:t>IDE				:Visual Studio 2017</a:t>
            </a:r>
          </a:p>
          <a:p>
            <a:r>
              <a:rPr lang="en-IN" dirty="0" smtClean="0"/>
              <a:t>Architecture		:3-tier </a:t>
            </a:r>
          </a:p>
          <a:p>
            <a:r>
              <a:rPr lang="en-IN" dirty="0" smtClean="0"/>
              <a:t>Database		:SQL Server 2012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86658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Modules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Admin</a:t>
            </a:r>
          </a:p>
          <a:p>
            <a:r>
              <a:rPr lang="en-IN" dirty="0" smtClean="0"/>
              <a:t>Organization</a:t>
            </a:r>
          </a:p>
          <a:p>
            <a:r>
              <a:rPr lang="en-IN" dirty="0" smtClean="0"/>
              <a:t>Banking</a:t>
            </a:r>
          </a:p>
          <a:p>
            <a:r>
              <a:rPr lang="en-IN" dirty="0" smtClean="0"/>
              <a:t>Visitor</a:t>
            </a:r>
          </a:p>
          <a:p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1030282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Users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Admin</a:t>
            </a:r>
          </a:p>
          <a:p>
            <a:r>
              <a:rPr lang="en-IN" dirty="0" smtClean="0"/>
              <a:t>Organization</a:t>
            </a:r>
          </a:p>
          <a:p>
            <a:pPr lvl="1"/>
            <a:r>
              <a:rPr lang="en-IN" dirty="0" smtClean="0"/>
              <a:t>Orphanage </a:t>
            </a:r>
          </a:p>
          <a:p>
            <a:pPr lvl="1"/>
            <a:r>
              <a:rPr lang="en-IN" dirty="0" smtClean="0"/>
              <a:t>College/School</a:t>
            </a:r>
          </a:p>
          <a:p>
            <a:pPr lvl="1"/>
            <a:r>
              <a:rPr lang="en-IN" dirty="0" smtClean="0"/>
              <a:t>Hospital</a:t>
            </a:r>
            <a:endParaRPr lang="en-IN" dirty="0"/>
          </a:p>
          <a:p>
            <a:r>
              <a:rPr lang="en-IN" dirty="0" smtClean="0"/>
              <a:t>Visitor(User)</a:t>
            </a:r>
          </a:p>
        </p:txBody>
      </p:sp>
    </p:spTree>
    <p:extLst>
      <p:ext uri="{BB962C8B-B14F-4D97-AF65-F5344CB8AC3E}">
        <p14:creationId xmlns:p14="http://schemas.microsoft.com/office/powerpoint/2010/main" val="1190048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Visitors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1" y="2556932"/>
            <a:ext cx="9922098" cy="3318936"/>
          </a:xfrm>
        </p:spPr>
        <p:txBody>
          <a:bodyPr/>
          <a:lstStyle/>
          <a:p>
            <a:pPr marL="0" indent="0">
              <a:buNone/>
            </a:pP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1725769" y="3812146"/>
            <a:ext cx="1249251" cy="8242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Visitor</a:t>
            </a:r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3438659" y="3142445"/>
            <a:ext cx="1390918" cy="6697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Registeration</a:t>
            </a:r>
            <a:endParaRPr lang="en-IN" dirty="0"/>
          </a:p>
        </p:txBody>
      </p:sp>
      <p:cxnSp>
        <p:nvCxnSpPr>
          <p:cNvPr id="7" name="Straight Arrow Connector 6"/>
          <p:cNvCxnSpPr>
            <a:stCxn id="4" idx="3"/>
          </p:cNvCxnSpPr>
          <p:nvPr/>
        </p:nvCxnSpPr>
        <p:spPr>
          <a:xfrm flipV="1">
            <a:off x="2975020" y="3451538"/>
            <a:ext cx="463639" cy="7727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3438659" y="4108361"/>
            <a:ext cx="1390918" cy="6697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Login</a:t>
            </a:r>
            <a:endParaRPr lang="en-IN" dirty="0"/>
          </a:p>
        </p:txBody>
      </p:sp>
      <p:cxnSp>
        <p:nvCxnSpPr>
          <p:cNvPr id="10" name="Straight Arrow Connector 9"/>
          <p:cNvCxnSpPr>
            <a:stCxn id="4" idx="3"/>
            <a:endCxn id="8" idx="1"/>
          </p:cNvCxnSpPr>
          <p:nvPr/>
        </p:nvCxnSpPr>
        <p:spPr>
          <a:xfrm>
            <a:off x="2975020" y="4224270"/>
            <a:ext cx="463639" cy="218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endCxn id="8" idx="0"/>
          </p:cNvCxnSpPr>
          <p:nvPr/>
        </p:nvCxnSpPr>
        <p:spPr>
          <a:xfrm flipH="1">
            <a:off x="4134118" y="3812146"/>
            <a:ext cx="12879" cy="296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3438659" y="5177307"/>
            <a:ext cx="1390918" cy="5795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Profile Insertion</a:t>
            </a:r>
            <a:endParaRPr lang="en-IN" dirty="0"/>
          </a:p>
        </p:txBody>
      </p:sp>
      <p:cxnSp>
        <p:nvCxnSpPr>
          <p:cNvPr id="15" name="Straight Arrow Connector 14"/>
          <p:cNvCxnSpPr>
            <a:stCxn id="8" idx="2"/>
            <a:endCxn id="13" idx="0"/>
          </p:cNvCxnSpPr>
          <p:nvPr/>
        </p:nvCxnSpPr>
        <p:spPr>
          <a:xfrm>
            <a:off x="4134118" y="4778062"/>
            <a:ext cx="0" cy="3992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5447763" y="2627290"/>
            <a:ext cx="1506829" cy="656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Create Requests</a:t>
            </a:r>
            <a:endParaRPr lang="en-IN" dirty="0"/>
          </a:p>
        </p:txBody>
      </p:sp>
      <p:sp>
        <p:nvSpPr>
          <p:cNvPr id="17" name="Rectangle 16"/>
          <p:cNvSpPr/>
          <p:nvPr/>
        </p:nvSpPr>
        <p:spPr>
          <a:xfrm>
            <a:off x="5447763" y="3451537"/>
            <a:ext cx="1525072" cy="656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Donate</a:t>
            </a:r>
            <a:endParaRPr lang="en-IN" dirty="0"/>
          </a:p>
        </p:txBody>
      </p:sp>
      <p:sp>
        <p:nvSpPr>
          <p:cNvPr id="18" name="Rectangle 17"/>
          <p:cNvSpPr/>
          <p:nvPr/>
        </p:nvSpPr>
        <p:spPr>
          <a:xfrm>
            <a:off x="5460642" y="4275784"/>
            <a:ext cx="1512193" cy="682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Share thoughts</a:t>
            </a:r>
            <a:endParaRPr lang="en-IN" dirty="0"/>
          </a:p>
        </p:txBody>
      </p:sp>
      <p:sp>
        <p:nvSpPr>
          <p:cNvPr id="19" name="Rectangle 18"/>
          <p:cNvSpPr/>
          <p:nvPr/>
        </p:nvSpPr>
        <p:spPr>
          <a:xfrm>
            <a:off x="5447762" y="5177307"/>
            <a:ext cx="1506829" cy="5795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View Vacancies</a:t>
            </a:r>
            <a:endParaRPr lang="en-IN" dirty="0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4829577" y="3000777"/>
            <a:ext cx="618185" cy="13968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4829577" y="3812146"/>
            <a:ext cx="618185" cy="6310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4829577" y="4443212"/>
            <a:ext cx="618185" cy="218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4829577" y="4443212"/>
            <a:ext cx="618185" cy="1023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7650051" y="5177306"/>
            <a:ext cx="1481070" cy="5795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Apply</a:t>
            </a:r>
            <a:endParaRPr lang="en-IN" dirty="0"/>
          </a:p>
        </p:txBody>
      </p:sp>
      <p:cxnSp>
        <p:nvCxnSpPr>
          <p:cNvPr id="32" name="Straight Arrow Connector 31"/>
          <p:cNvCxnSpPr>
            <a:stCxn id="19" idx="3"/>
            <a:endCxn id="30" idx="1"/>
          </p:cNvCxnSpPr>
          <p:nvPr/>
        </p:nvCxnSpPr>
        <p:spPr>
          <a:xfrm flipV="1">
            <a:off x="6954591" y="5467081"/>
            <a:ext cx="69546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7650051" y="2627290"/>
            <a:ext cx="1950073" cy="656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View Status</a:t>
            </a:r>
            <a:endParaRPr lang="en-IN" dirty="0"/>
          </a:p>
        </p:txBody>
      </p:sp>
      <p:cxnSp>
        <p:nvCxnSpPr>
          <p:cNvPr id="35" name="Straight Arrow Connector 34"/>
          <p:cNvCxnSpPr>
            <a:stCxn id="16" idx="3"/>
            <a:endCxn id="33" idx="1"/>
          </p:cNvCxnSpPr>
          <p:nvPr/>
        </p:nvCxnSpPr>
        <p:spPr>
          <a:xfrm>
            <a:off x="6954592" y="2955702"/>
            <a:ext cx="6954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7650050" y="3451537"/>
            <a:ext cx="1950073" cy="656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View blood donors</a:t>
            </a:r>
          </a:p>
          <a:p>
            <a:pPr algn="ctr"/>
            <a:r>
              <a:rPr lang="en-IN" dirty="0" smtClean="0"/>
              <a:t>Available</a:t>
            </a:r>
            <a:endParaRPr lang="en-IN" dirty="0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6972835" y="2955702"/>
            <a:ext cx="677216" cy="8371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10058400" y="4108360"/>
            <a:ext cx="1061433" cy="6697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Logout</a:t>
            </a:r>
            <a:endParaRPr lang="en-IN" dirty="0"/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9600123" y="2955702"/>
            <a:ext cx="406762" cy="14419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V="1">
            <a:off x="9131121" y="4636394"/>
            <a:ext cx="927279" cy="8302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9594760" y="3882504"/>
            <a:ext cx="406762" cy="6310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100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Organization</a:t>
            </a: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1390918" y="4018208"/>
            <a:ext cx="1378040" cy="7212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Organization</a:t>
            </a:r>
            <a:endParaRPr lang="en-IN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3818110"/>
          </a:xfrm>
        </p:spPr>
        <p:txBody>
          <a:bodyPr/>
          <a:lstStyle/>
          <a:p>
            <a:pPr marL="0" indent="0">
              <a:buNone/>
            </a:pPr>
            <a:endParaRPr lang="en-IN" dirty="0"/>
          </a:p>
        </p:txBody>
      </p:sp>
      <p:sp>
        <p:nvSpPr>
          <p:cNvPr id="9" name="Rectangle 8"/>
          <p:cNvSpPr/>
          <p:nvPr/>
        </p:nvSpPr>
        <p:spPr>
          <a:xfrm>
            <a:off x="3078051" y="3142445"/>
            <a:ext cx="1416676" cy="6439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 smtClean="0"/>
              <a:t>Registeration</a:t>
            </a:r>
            <a:endParaRPr lang="en-IN" dirty="0"/>
          </a:p>
        </p:txBody>
      </p:sp>
      <p:sp>
        <p:nvSpPr>
          <p:cNvPr id="10" name="Rectangle 9"/>
          <p:cNvSpPr/>
          <p:nvPr/>
        </p:nvSpPr>
        <p:spPr>
          <a:xfrm>
            <a:off x="3078051" y="4018208"/>
            <a:ext cx="1416676" cy="7212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Login</a:t>
            </a:r>
            <a:endParaRPr lang="en-IN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2768958" y="3477296"/>
            <a:ext cx="309093" cy="8628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endCxn id="10" idx="1"/>
          </p:cNvCxnSpPr>
          <p:nvPr/>
        </p:nvCxnSpPr>
        <p:spPr>
          <a:xfrm>
            <a:off x="2768958" y="4353059"/>
            <a:ext cx="309093" cy="25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5254580" y="2588654"/>
            <a:ext cx="1906074" cy="553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Donate</a:t>
            </a:r>
            <a:endParaRPr lang="en-IN" dirty="0"/>
          </a:p>
        </p:txBody>
      </p:sp>
      <p:sp>
        <p:nvSpPr>
          <p:cNvPr id="16" name="Rectangle 15"/>
          <p:cNvSpPr/>
          <p:nvPr/>
        </p:nvSpPr>
        <p:spPr>
          <a:xfrm>
            <a:off x="5267459" y="3374265"/>
            <a:ext cx="1880316" cy="6439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Conduct Activity</a:t>
            </a:r>
            <a:endParaRPr lang="en-IN" dirty="0"/>
          </a:p>
        </p:txBody>
      </p:sp>
      <p:sp>
        <p:nvSpPr>
          <p:cNvPr id="17" name="Rectangle 16"/>
          <p:cNvSpPr/>
          <p:nvPr/>
        </p:nvSpPr>
        <p:spPr>
          <a:xfrm>
            <a:off x="5254580" y="4237149"/>
            <a:ext cx="1906074" cy="605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Share thoughts</a:t>
            </a:r>
            <a:endParaRPr lang="en-IN" dirty="0"/>
          </a:p>
        </p:txBody>
      </p:sp>
      <p:sp>
        <p:nvSpPr>
          <p:cNvPr id="18" name="Rectangle 17"/>
          <p:cNvSpPr/>
          <p:nvPr/>
        </p:nvSpPr>
        <p:spPr>
          <a:xfrm>
            <a:off x="5254580" y="5022761"/>
            <a:ext cx="1906074" cy="5409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View Requests</a:t>
            </a:r>
            <a:endParaRPr lang="en-IN" dirty="0"/>
          </a:p>
        </p:txBody>
      </p:sp>
      <p:sp>
        <p:nvSpPr>
          <p:cNvPr id="19" name="Rectangle 18"/>
          <p:cNvSpPr/>
          <p:nvPr/>
        </p:nvSpPr>
        <p:spPr>
          <a:xfrm>
            <a:off x="5254580" y="5756856"/>
            <a:ext cx="1906074" cy="5151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Add Vacancy</a:t>
            </a:r>
            <a:endParaRPr lang="en-IN" dirty="0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4494727" y="2871989"/>
            <a:ext cx="759853" cy="1481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4494727" y="4353059"/>
            <a:ext cx="759853" cy="1584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494727" y="3606085"/>
            <a:ext cx="759853" cy="7658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4494727" y="4353059"/>
            <a:ext cx="759853" cy="8242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4494727" y="4371902"/>
            <a:ext cx="759853" cy="1485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10" idx="0"/>
          </p:cNvCxnSpPr>
          <p:nvPr/>
        </p:nvCxnSpPr>
        <p:spPr>
          <a:xfrm>
            <a:off x="3786389" y="3799267"/>
            <a:ext cx="0" cy="218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7147775" y="2859111"/>
            <a:ext cx="1687132" cy="16613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8847786" y="4134118"/>
            <a:ext cx="1803042" cy="7856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Logout</a:t>
            </a:r>
            <a:endParaRPr lang="en-IN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7160654" y="4520485"/>
            <a:ext cx="1674253" cy="14166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7160654" y="3606085"/>
            <a:ext cx="1674253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7160654" y="4520485"/>
            <a:ext cx="16742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7160654" y="4520485"/>
            <a:ext cx="1674253" cy="7598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28346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119</TotalTime>
  <Words>279</Words>
  <Application>Microsoft Office PowerPoint</Application>
  <PresentationFormat>Widescreen</PresentationFormat>
  <Paragraphs>76</Paragraphs>
  <Slides>15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Garamond</vt:lpstr>
      <vt:lpstr>Organic</vt:lpstr>
      <vt:lpstr>OpenDocument Spreadsheet</vt:lpstr>
      <vt:lpstr>Adobe Acrobat Document</vt:lpstr>
      <vt:lpstr>Microsoft Excel Worksheet</vt:lpstr>
      <vt:lpstr>WeShare</vt:lpstr>
      <vt:lpstr>Abstract</vt:lpstr>
      <vt:lpstr>Existing System</vt:lpstr>
      <vt:lpstr>Scope of the Project</vt:lpstr>
      <vt:lpstr>Configuration</vt:lpstr>
      <vt:lpstr>Modules</vt:lpstr>
      <vt:lpstr>Users</vt:lpstr>
      <vt:lpstr>Visitors</vt:lpstr>
      <vt:lpstr>Organization</vt:lpstr>
      <vt:lpstr>Admin</vt:lpstr>
      <vt:lpstr>User Stories</vt:lpstr>
      <vt:lpstr>Data Flow Diagram</vt:lpstr>
      <vt:lpstr>Test Cases</vt:lpstr>
      <vt:lpstr>UI Design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WeShare</dc:title>
  <dc:creator>RANIMOL ALEX</dc:creator>
  <cp:lastModifiedBy>RANIMOL ALEX</cp:lastModifiedBy>
  <cp:revision>17</cp:revision>
  <dcterms:created xsi:type="dcterms:W3CDTF">2019-05-12T18:47:23Z</dcterms:created>
  <dcterms:modified xsi:type="dcterms:W3CDTF">2019-05-13T16:48:42Z</dcterms:modified>
</cp:coreProperties>
</file>

<file path=docProps/thumbnail.jpeg>
</file>